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781" r:id="rId6"/>
    <p:sldId id="778" r:id="rId7"/>
    <p:sldId id="782" r:id="rId8"/>
    <p:sldId id="784" r:id="rId9"/>
    <p:sldId id="779" r:id="rId10"/>
    <p:sldId id="783" r:id="rId11"/>
    <p:sldId id="7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 Joyner" initials="JJ" lastIdx="1" clrIdx="0">
    <p:extLst>
      <p:ext uri="{19B8F6BF-5375-455C-9EA6-DF929625EA0E}">
        <p15:presenceInfo xmlns:p15="http://schemas.microsoft.com/office/powerpoint/2012/main" userId="8d58d01d292a4c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6280-D738-4BA1-AE3A-B43784D5A98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5EEF-B372-4C42-A1A1-A8730F9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D979-A7D8-4A3A-97FC-B31C8A4B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9D509-7207-48FD-9CA2-6BA45EA6B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68FC-5D4C-4AFC-A527-86893DE8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0404-6FF6-4EF6-92A2-6E2CC35D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F00DD-9782-4A8F-9015-E6B73A7B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E727-2BE2-498A-ADE9-9037915A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80AF2-2179-4A94-8D2B-3D00184F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2F409-8DF4-4409-9731-269C6D06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9E8E-D4EE-4D3A-9F24-7F1871B2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AC7D2-15B1-425A-B264-3469B4FF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0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23397-D625-4E1C-A79C-B23D7033F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4F39B-9931-4A9F-8AA8-ACE89A2D1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0B6D-19C9-4634-AB2F-D50F52B6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3EBBC-7D5F-4E26-B961-C145AE90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DE02-EE7A-405D-9678-585E0BE3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9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49AE-B2AE-0149-A555-5EF7A6F4D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8B742-5871-2E40-A845-BCFBBAA92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5C8C-1FF2-9C47-837A-6C4B9C3C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E45F3-FCEB-1C47-A647-5738FF77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A021A-5650-1741-A15E-78B7EF69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8621-BA9C-0B44-9AC6-10DDCECC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BC24-7392-4D42-9826-1DB07314A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F11FA-7F2D-CE43-BD83-B938C290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3EAC4-A13B-7E44-A510-05DCA448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BBE24-E1D2-2B46-8368-D44148C3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CF8B-86ED-794C-A2BF-8E4DEB97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9B9FE-A16D-F948-9B43-DDDEBC04F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6802B-C97C-4348-A488-FE77308D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9B5F-2EFF-4A49-B1BD-61C53A64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40249-DCDD-B94F-98B7-7B4D877B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467E-2204-4B49-A079-25C265E8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727ED-0A70-FF44-8533-23CDD1B9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16612-2DA9-7A4D-A80F-CCC2F94E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12032-4BA6-2748-BF6A-DD07DC98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213AF-9A0E-9945-8D61-ACBC64A9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E1244-FEC8-C646-A687-A379268F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B32C-C2D4-774D-86B3-2D16C470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FA99-14E7-904E-B137-CF613007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525B-4D9F-AA40-A6F7-509D7ED9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29873-7BDD-6E47-B804-8629123CB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4732D-D14B-BE48-9F32-9C56ECB7E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EE594-F691-D641-B281-8DB3EF38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5A819-6934-3243-8341-81BC41DD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01213-EB6B-674C-AA64-1EE2F9B9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067F-0240-A64E-AF3A-D3A1AB65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4DD5E-48FD-BF44-BDD1-7BAC5347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CDA78-0A09-6542-8BEE-8076737E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D6550-BF27-B943-ACCA-476BD0A0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AE9F3-6078-D34C-8B4D-5FA12708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3867E-7D39-E34F-A554-19B188CD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BFDAD-451D-554F-B5B4-DDB13FF0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5CFB-B2CD-AA40-AC61-F523AB73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C3F1-3D7D-B740-853F-3488EEB5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AE0CE-CE3C-CC43-A8A2-A1AC7ACE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76ABF-933E-0648-BFF0-778D4D18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8019F-62CB-7D4B-BF95-76BAD4E3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89080-E5EB-BA45-AE95-909350EE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4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BA56-904C-4869-9612-7EEF7D29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CA9F9-3FD3-40D1-AA3C-AEA01A4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0A52-583D-45C7-90A3-153726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3D142-354F-48C4-9479-2D969512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A09B-8C50-4565-8AA0-249ECFA1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8732-8F54-DC4C-A4F6-D9DAC3A3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0F2E7-5DA7-2348-B5FE-1BE01EE60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545E3-2F39-CF42-8ADA-845A10619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53F-5CD5-5442-8CA9-C9D100E0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4E50-CDF1-2945-A98B-22CE36B0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74A69-BD4F-284B-9F5E-E3F7F18E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1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514B-D83D-F145-8555-D1E63521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356E5-AD99-DD43-B92A-74D5B747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14447-2B13-CC43-A0D2-206F093D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701B0-8CB6-9844-A1BC-729F45C7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46D77-F450-2A44-8C79-B3CD4E3A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4343E-FE0E-A84E-B1BA-C29B7FA69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9011B-BD38-EC4D-A10D-AC349F866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5B36-BFFF-2648-A1DB-00322E7B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7A96B-77C2-F24D-ACBB-F5668C43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F0B2-1A5A-FF45-A580-75847D28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0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ver--Masthead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-11398"/>
            <a:ext cx="12192000" cy="818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D907ED-E8B3-49FF-A78F-45B99BAE94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172200"/>
            <a:ext cx="9395884" cy="685800"/>
          </a:xfr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rgbClr val="9D740F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25766D-29B8-4A4D-ABC3-8C04745D2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5885" y="6172200"/>
            <a:ext cx="2796116" cy="685800"/>
          </a:xfrm>
        </p:spPr>
        <p:txBody>
          <a:bodyPr lIns="0" tIns="0" rIns="457200" bIns="457200" anchor="b" anchorCtr="0"/>
          <a:lstStyle>
            <a:lvl1pPr algn="r">
              <a:defRPr sz="130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B17D86-A949-45EE-9E61-9114974FE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80" y="76200"/>
            <a:ext cx="4105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9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B7F3-4870-4FEE-993E-B527742A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9D9D-4DDF-4337-99F9-AEA087D65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29329-21A5-40EB-BA42-36920070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1DE74-8DCE-49F4-BDCA-DF49269B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4680D-6A8C-473B-B845-EE7AE3D7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067C-4ED0-4306-8FB0-87EFCAC0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29311-2FF4-4643-BA8A-DE91209C2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51BAA-DF79-4CC6-8EAF-55E151D4B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3EE9C-2F21-446D-96F2-75FC69A1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5755C-C771-411C-A1C0-313E4B47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35ED5-79D1-4F8E-A3DD-503243B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699A-2191-42F1-A614-698AA40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20E80-EB38-4050-B88A-55557ADF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3C36C-2599-4905-AADA-E7A6F4249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62878-4129-445A-8A8B-8B47A3399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7889C-6649-4D2C-A839-C7F0EA3C6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F6D5D-E5AF-475B-B79A-31C50EF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DFF54-A497-40B9-ABA4-E043C4B5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E8BB2-E61E-4422-AE06-4486E239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9759-7E08-49C4-9404-0B031AB3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A09B3-54E0-4E61-A588-ACA7C17B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58C2A-7611-4F5B-8E94-F125EA8C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1B042-6C4F-42F4-BA31-B6317F0C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78E25-703C-404F-B917-2361877D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A07A9-0167-4B46-BC46-442F6513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9F78-929C-4D0D-9BFC-770DCEB0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D6D-E22C-4E1E-8EDE-85686930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D636-2E72-4CA6-A2ED-2741276D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4AC29-2E3E-4A1F-B0B9-D3FFBDAD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A98D6-DBF4-4638-83E2-D43A7E4E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C3BE4-EA9D-4703-B1BC-66FC0BAE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9255F-1F50-4CC1-B61D-B872C2B1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3667-3369-4D4B-A78B-9098C351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AB77E-4229-4E6C-A62D-3DF7CE757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28C65-E009-4400-9D31-2DEC3D854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C48E5-D32A-44E7-B5ED-CF0A02F0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55FB3-AB31-432E-8801-AF8F4152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78334-1693-46A6-9196-FDA6DC19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35F56-9D70-47E4-AE3B-36FA2FDE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F8759-A410-4420-9EC9-0175FE11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75A0-3855-46D8-90B0-3BACB67F0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D9A4-6943-45DF-95BB-B8D7AC1FA2A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C148-699E-4A63-AAB4-749E4B22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93C4-1830-41F5-830B-DF7AF5C5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3BDB-9F48-491D-99CC-C9BF5338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9B94E-570F-FF4F-9834-3CEFFA29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B3E1-1B08-7A47-950C-723F043E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DD71-1947-224E-A2A4-47109534D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87B9-C58C-3A47-8931-E7E3CC66056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61AF-D1AE-F84C-B812-871C82E94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E342-C80A-624E-A80C-5412BE60B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92D0-24DB-1748-B83B-55DCC4D5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RnUOfqMm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HvW4BWf1K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71F6-B71A-45E4-9063-A0D99A27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B5F00-9F9C-41E6-88A8-3DF3AD083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15CAC53-ABD0-47BD-AB61-CC1EF1DA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5" y="1619476"/>
            <a:ext cx="9523809" cy="36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AD844-5BFD-4354-BBFF-BEACA5969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73" y="4419748"/>
            <a:ext cx="1633323" cy="4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BAA36-F65F-40FD-A4C8-452DCD1F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315077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000" b="1" dirty="0"/>
              <a:t>For More Information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225D-5425-4C18-8D1F-F803DF84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13" y="292574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suncoastvoices.org/op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op@suncoastvoices.org</a:t>
            </a:r>
            <a:endParaRPr lang="en-US" sz="2200" dirty="0"/>
          </a:p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Next Class – October!</a:t>
            </a:r>
          </a:p>
        </p:txBody>
      </p:sp>
      <p:pic>
        <p:nvPicPr>
          <p:cNvPr id="2050" name="Picture 2" descr="person holding black android smartphone">
            <a:extLst>
              <a:ext uri="{FF2B5EF4-FFF2-40B4-BE49-F238E27FC236}">
                <a16:creationId xmlns:a16="http://schemas.microsoft.com/office/drawing/2014/main" id="{BD1245EA-C904-4F6F-9F86-BA4AE8172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1524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6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BAA36-F65F-40FD-A4C8-452DCD1F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 dirty="0"/>
              <a:t>Financial Training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225D-5425-4C18-8D1F-F803DF84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5000" dirty="0"/>
              <a:t>Setting Goals</a:t>
            </a:r>
          </a:p>
          <a:p>
            <a:r>
              <a:rPr lang="en-US" sz="5000" dirty="0"/>
              <a:t>Budgeting</a:t>
            </a:r>
          </a:p>
          <a:p>
            <a:r>
              <a:rPr lang="en-US" sz="5000" dirty="0"/>
              <a:t>Building Credit</a:t>
            </a:r>
          </a:p>
          <a:p>
            <a:r>
              <a:rPr lang="en-US" sz="5000" dirty="0"/>
              <a:t>Saving</a:t>
            </a:r>
          </a:p>
          <a:p>
            <a:r>
              <a:rPr lang="en-US" sz="5000" dirty="0"/>
              <a:t>Investing</a:t>
            </a:r>
          </a:p>
          <a:p>
            <a:r>
              <a:rPr lang="en-US" sz="5000" dirty="0"/>
              <a:t>Banking</a:t>
            </a:r>
          </a:p>
          <a:p>
            <a:r>
              <a:rPr lang="en-US" sz="5000" dirty="0"/>
              <a:t>Identity Protection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 descr="green plant in clear glass cup">
            <a:extLst>
              <a:ext uri="{FF2B5EF4-FFF2-40B4-BE49-F238E27FC236}">
                <a16:creationId xmlns:a16="http://schemas.microsoft.com/office/drawing/2014/main" id="{20AF1BF2-8D08-4765-B0B0-9250F400A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r="43691" b="-1"/>
          <a:stretch/>
        </p:blipFill>
        <p:spPr bwMode="auto">
          <a:xfrm>
            <a:off x="6934550" y="640080"/>
            <a:ext cx="378796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8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A8EEC-2B32-43E9-B2C1-FF7BC456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 b="1" dirty="0"/>
              <a:t>Mentors and Financial Coaches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03AF-0DD5-43A6-B33C-16BE3F14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92" y="2414743"/>
            <a:ext cx="7736618" cy="4119172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0000" b="1" dirty="0"/>
              <a:t>Ready for Life Mentors</a:t>
            </a:r>
          </a:p>
          <a:p>
            <a:r>
              <a:rPr lang="en-US" sz="10000" dirty="0"/>
              <a:t>Attend financial training classes</a:t>
            </a:r>
          </a:p>
          <a:p>
            <a:r>
              <a:rPr lang="en-US" sz="10000" dirty="0"/>
              <a:t>Connect weekly to apply skills learned</a:t>
            </a:r>
          </a:p>
          <a:p>
            <a:r>
              <a:rPr lang="en-US" sz="10000" dirty="0"/>
              <a:t>Continue to encourage and support post training</a:t>
            </a:r>
          </a:p>
          <a:p>
            <a:pPr marL="0" indent="0">
              <a:buNone/>
            </a:pPr>
            <a:endParaRPr lang="en-US" sz="10000" dirty="0"/>
          </a:p>
          <a:p>
            <a:pPr marL="0" indent="0">
              <a:buNone/>
            </a:pPr>
            <a:r>
              <a:rPr lang="en-US" sz="10000" b="1" dirty="0"/>
              <a:t>United Way Suncoast Financial Coaches</a:t>
            </a:r>
            <a:r>
              <a:rPr lang="en-US" sz="10000" dirty="0"/>
              <a:t> </a:t>
            </a:r>
          </a:p>
          <a:p>
            <a:r>
              <a:rPr lang="en-US" sz="10000" dirty="0"/>
              <a:t>Have a financial background and trained as coaches</a:t>
            </a:r>
          </a:p>
          <a:p>
            <a:r>
              <a:rPr lang="en-US" sz="10000" dirty="0"/>
              <a:t>Provide individualized advising to reach financial goals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u="sng" dirty="0"/>
          </a:p>
        </p:txBody>
      </p:sp>
      <p:pic>
        <p:nvPicPr>
          <p:cNvPr id="2050" name="Picture 2" descr="man wearing white and black plaid button-up sports shirt pointing the silver MacBook">
            <a:extLst>
              <a:ext uri="{FF2B5EF4-FFF2-40B4-BE49-F238E27FC236}">
                <a16:creationId xmlns:a16="http://schemas.microsoft.com/office/drawing/2014/main" id="{DE7BC656-AB12-4B18-8397-49F41FC7F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14505" b="2"/>
          <a:stretch/>
        </p:blipFill>
        <p:spPr bwMode="auto">
          <a:xfrm>
            <a:off x="7874000" y="2093976"/>
            <a:ext cx="3742722" cy="38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14C8D28-CF01-4CA8-BD74-491A0E65D955}"/>
              </a:ext>
            </a:extLst>
          </p:cNvPr>
          <p:cNvSpPr txBox="1">
            <a:spLocks/>
          </p:cNvSpPr>
          <p:nvPr/>
        </p:nvSpPr>
        <p:spPr>
          <a:xfrm>
            <a:off x="2880360" y="841248"/>
            <a:ext cx="8621078" cy="818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5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A8EEC-2B32-43E9-B2C1-FF7BC456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Coaching - Galaxy</a:t>
            </a:r>
          </a:p>
        </p:txBody>
      </p:sp>
      <p:sp>
        <p:nvSpPr>
          <p:cNvPr id="8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E9B61D72-00BD-135E-950F-FB25C3BCB1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5964" y="1870519"/>
            <a:ext cx="8655473" cy="4868704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14C8D28-CF01-4CA8-BD74-491A0E65D955}"/>
              </a:ext>
            </a:extLst>
          </p:cNvPr>
          <p:cNvSpPr txBox="1">
            <a:spLocks/>
          </p:cNvSpPr>
          <p:nvPr/>
        </p:nvSpPr>
        <p:spPr>
          <a:xfrm>
            <a:off x="2880360" y="841248"/>
            <a:ext cx="8621078" cy="818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BAA36-F65F-40FD-A4C8-452DCD1F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Up to $3,000 Savings Match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F050887-A20C-4D41-8890-6A77779A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2894607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Qualified Assets</a:t>
            </a:r>
            <a:endParaRPr lang="en-US" sz="3000" b="1" u="sng" dirty="0">
              <a:cs typeface="Calibri"/>
            </a:endParaRPr>
          </a:p>
          <a:p>
            <a:r>
              <a:rPr lang="en-US" sz="3000" dirty="0"/>
              <a:t>Vehicle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Housing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Education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Health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Credit building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Small business</a:t>
            </a:r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240C53-0276-4F5F-824F-CA78428EC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1" r="4" b="4"/>
          <a:stretch/>
        </p:blipFill>
        <p:spPr>
          <a:xfrm>
            <a:off x="5568705" y="1835213"/>
            <a:ext cx="4680196" cy="48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A8EEC-2B32-43E9-B2C1-FF7BC456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b="1" dirty="0"/>
              <a:t>Savings Match - Donate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14C8D28-CF01-4CA8-BD74-491A0E65D955}"/>
              </a:ext>
            </a:extLst>
          </p:cNvPr>
          <p:cNvSpPr txBox="1">
            <a:spLocks/>
          </p:cNvSpPr>
          <p:nvPr/>
        </p:nvSpPr>
        <p:spPr>
          <a:xfrm>
            <a:off x="2880360" y="841248"/>
            <a:ext cx="8621078" cy="818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7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56A5966-6826-1CEB-B09F-965740E7D6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8873" y="1991887"/>
            <a:ext cx="8223941" cy="46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BAA36-F65F-40FD-A4C8-452DCD1F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Step Up Loan Program</a:t>
            </a:r>
          </a:p>
        </p:txBody>
      </p:sp>
      <p:pic>
        <p:nvPicPr>
          <p:cNvPr id="4" name="Picture 3" descr="A person in a white hat&#10;&#10;Description automatically generated with low confidence">
            <a:extLst>
              <a:ext uri="{FF2B5EF4-FFF2-40B4-BE49-F238E27FC236}">
                <a16:creationId xmlns:a16="http://schemas.microsoft.com/office/drawing/2014/main" id="{A820E5B4-D462-0209-E738-1431CE27C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r="3845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F050887-A20C-4D41-8890-6A77779A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Up to $2,500</a:t>
            </a:r>
          </a:p>
          <a:p>
            <a:r>
              <a:rPr lang="en-US" sz="3000" dirty="0"/>
              <a:t>Interest free</a:t>
            </a:r>
          </a:p>
          <a:p>
            <a:r>
              <a:rPr lang="en-US" sz="3000" dirty="0"/>
              <a:t>3-year term</a:t>
            </a:r>
          </a:p>
          <a:p>
            <a:r>
              <a:rPr lang="en-US" sz="3000" dirty="0"/>
              <a:t>Self-interest match</a:t>
            </a:r>
          </a:p>
          <a:p>
            <a:r>
              <a:rPr lang="en-US" sz="3000" dirty="0"/>
              <a:t>To purchase a qualified asset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950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BAA36-F65F-40FD-A4C8-452DCD1F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b="1" dirty="0"/>
              <a:t>Stipends</a:t>
            </a: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225D-5425-4C18-8D1F-F803DF84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907280" cy="3320668"/>
          </a:xfrm>
        </p:spPr>
        <p:txBody>
          <a:bodyPr>
            <a:normAutofit/>
          </a:bodyPr>
          <a:lstStyle/>
          <a:p>
            <a:r>
              <a:rPr lang="en-US" sz="3000" dirty="0"/>
              <a:t>Course Completion - $100</a:t>
            </a:r>
          </a:p>
          <a:p>
            <a:r>
              <a:rPr lang="en-US" sz="3000" dirty="0"/>
              <a:t>Assessments - $40</a:t>
            </a:r>
          </a:p>
          <a:p>
            <a:r>
              <a:rPr lang="en-US" sz="3000" dirty="0"/>
              <a:t>Surveys - $40</a:t>
            </a:r>
          </a:p>
          <a:p>
            <a:r>
              <a:rPr lang="en-US" sz="3000" dirty="0"/>
              <a:t>Speaking Engagements - $50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4" descr="silver round coin on white ceramic pig coin bank">
            <a:extLst>
              <a:ext uri="{FF2B5EF4-FFF2-40B4-BE49-F238E27FC236}">
                <a16:creationId xmlns:a16="http://schemas.microsoft.com/office/drawing/2014/main" id="{0736B9D5-1B69-45F3-95B8-5C448A915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2408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BAA36-F65F-40FD-A4C8-452DCD1F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Opportunity Passport Success!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225D-5425-4C18-8D1F-F803DF84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500" dirty="0"/>
              <a:t>Over 70 graduates so far!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500" dirty="0"/>
              <a:t>$150,000 in assets purchased!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 descr="man wearing blue crew-neck shirt">
            <a:extLst>
              <a:ext uri="{FF2B5EF4-FFF2-40B4-BE49-F238E27FC236}">
                <a16:creationId xmlns:a16="http://schemas.microsoft.com/office/drawing/2014/main" id="{342ECDAF-F0D3-D54B-CDC6-BF2B31E36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3" b="2628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4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14918</TotalTime>
  <Words>153</Words>
  <Application>Microsoft Office PowerPoint</Application>
  <PresentationFormat>Widescreen</PresentationFormat>
  <Paragraphs>52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Knockout 30 Junior Welterwt</vt:lpstr>
      <vt:lpstr>Knockout 31 Junior Middlewt</vt:lpstr>
      <vt:lpstr>Office Theme</vt:lpstr>
      <vt:lpstr>1_Office Theme</vt:lpstr>
      <vt:lpstr>PowerPoint Presentation</vt:lpstr>
      <vt:lpstr>Financial Training</vt:lpstr>
      <vt:lpstr>Mentors and Financial Coaches</vt:lpstr>
      <vt:lpstr>Financial Coaching - Galaxy</vt:lpstr>
      <vt:lpstr>Up to $3,000 Savings Match</vt:lpstr>
      <vt:lpstr>Savings Match - Donate</vt:lpstr>
      <vt:lpstr>Step Up Loan Program</vt:lpstr>
      <vt:lpstr>Stipends</vt:lpstr>
      <vt:lpstr>Opportunity Passport Success!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Joyner</dc:creator>
  <cp:lastModifiedBy>Jeanne Joyner</cp:lastModifiedBy>
  <cp:revision>68</cp:revision>
  <dcterms:created xsi:type="dcterms:W3CDTF">2021-01-11T20:42:10Z</dcterms:created>
  <dcterms:modified xsi:type="dcterms:W3CDTF">2022-09-07T18:35:37Z</dcterms:modified>
</cp:coreProperties>
</file>